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00"/>
  </p:normalViewPr>
  <p:slideViewPr>
    <p:cSldViewPr snapToGrid="0" snapToObjects="1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09EC-B3A9-6F44-8641-7140EB270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CB35F-4A47-984F-BD55-3D6C02AFC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D0A8-D9E3-C54D-92C5-D6A40551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8692-D9D9-A24F-B95E-E447E7A9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39850-325A-2D45-A65E-187E4140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A423-33C1-2447-88DC-62F04A15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53398-85C3-F24B-9375-4540DC7FF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FC060-1C49-8645-8265-A7606A79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74E3-021D-D34D-B18E-956754A1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7563C-367A-B141-8872-5453EA11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D64BD-B8A2-AB44-8E6F-873A1993C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EB486-4C13-F24B-9C62-C1C34F71D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F0C6-7F0F-384F-BE0E-78B40266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BB680-4E53-4E46-8359-BF22CC3D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A6EE-E79D-A744-A67D-5ED5E272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3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B239-3ADD-294F-B407-270222B5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1BA3-0934-CA4C-993D-2AE175BDA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2421-73DF-8443-9530-6548CE2A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D7D18-FBD4-B140-8073-938C09C9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6398-55E9-7E43-8CFE-2B315EA0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2488-03AF-7C48-BCE4-7CD05318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44176-D225-DC42-B3B6-8DC8CAF32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426FC-15C3-6C4E-B107-FD78D915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D90B-820E-C847-9D68-2F56E999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1580A-46B0-1C4F-B5E3-9D6DEBF7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1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59C5-F29A-C549-86C9-5E5E3A97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D064-CFB5-0645-8D78-003F7A65E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303A8-2801-E249-94C7-707A9081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15703-1768-8C4D-9A8F-E67B70A9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B80A8-A428-294C-9BC5-E28BB063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F829D-FEBB-F84F-BBA7-4F14A0E4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4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EAFF-D1EC-5347-AEEC-DE156D9E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4D356-ED57-044E-90A1-29CC1BED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D6DB9-FF91-8140-B745-6B80FAC3B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2FE0B-1F01-EB49-B6FA-E99433601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06598-B12F-B742-ADBE-43613E677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E3220-5FB2-C94A-B112-8FDF7DE2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6F244-1AF4-DD48-8BF4-F7151041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C2FF5A-679F-9246-B3C6-55AB3FA7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75ED-A899-024D-BCAF-E0CD1303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BE833-26FD-074E-A354-0B424390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15CA-E159-D447-951C-AAE46007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2833-8ACA-9B42-AA5E-00184F51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DAF7A-8D65-0848-ADB9-F6ADF221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51237-E8E2-9C4C-ACC2-BE29C543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2E5C2-9702-A94E-972A-CABE7904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9412-281C-894B-A6F9-4877019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A473-F6B8-DE44-A82E-00CAF867F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FB2AF-BDC0-2046-93DF-447DCFFD8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E7FB3-0BBB-9D42-ABD6-02C1C2F6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4BC16-5414-D34C-8734-79B68954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5F5FB-501F-4848-99C4-C735A29D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3389-B30C-B241-870D-88320868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2772F-9572-2A44-A9AD-D3FF8C858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1083A-A9B6-C54F-890B-1AE9E64D3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84C47-73B8-5C48-9A64-4F7EF189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256CE-B691-EB4F-AC02-A84987CD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2580D-4C5D-9144-A259-FA0AFB01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D7273-7E8B-FE45-BFB6-3D102572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B2F67-45FF-4646-BA1D-58E4123AE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F53CB-2A3F-A54A-AA74-9CBE0AC2F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349B-70D1-154E-900C-51ADB9B32928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4DD94-114D-BA42-93EA-277F120E5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07A7C-67B6-A34B-8FD7-0245273BF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DE6C-3AF5-7448-9AFA-88D2A9C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VRSYO@gmail.com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E9020-2E6F-5E4D-BFEA-2E8FB01D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6351"/>
            <a:ext cx="12192000" cy="232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82E41-7997-5F41-A643-8E03FA03DD2D}"/>
              </a:ext>
            </a:extLst>
          </p:cNvPr>
          <p:cNvSpPr txBox="1"/>
          <p:nvPr/>
        </p:nvSpPr>
        <p:spPr>
          <a:xfrm>
            <a:off x="129913" y="2330451"/>
            <a:ext cx="1193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ernard MT Condensed" panose="02050806060905020404" pitchFamily="18" charset="77"/>
              </a:rPr>
              <a:t>The 1</a:t>
            </a:r>
            <a:r>
              <a:rPr lang="en-US" sz="4000" baseline="30000" dirty="0">
                <a:solidFill>
                  <a:schemeClr val="accent5">
                    <a:lumMod val="50000"/>
                  </a:schemeClr>
                </a:solidFill>
                <a:latin typeface="Bernard MT Condensed" panose="02050806060905020404" pitchFamily="18" charset="77"/>
              </a:rPr>
              <a:t>st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ernard MT Condensed" panose="02050806060905020404" pitchFamily="18" charset="77"/>
              </a:rPr>
              <a:t> Inaugural YOUNG OPHTHALMOLOGIST SYMPOSIUM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9965B-40DB-B14A-B2AB-235994C80F0F}"/>
              </a:ext>
            </a:extLst>
          </p:cNvPr>
          <p:cNvSpPr txBox="1"/>
          <p:nvPr/>
        </p:nvSpPr>
        <p:spPr>
          <a:xfrm>
            <a:off x="129913" y="3397301"/>
            <a:ext cx="12192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ritannic Bold" panose="020B0903060703020204" pitchFamily="34" charset="77"/>
              </a:rPr>
              <a:t>Program (Date &amp; Time TBC, Venue: </a:t>
            </a:r>
            <a:r>
              <a:rPr lang="en-US" sz="2200" dirty="0" err="1">
                <a:latin typeface="Britannic Bold" panose="020B0903060703020204" pitchFamily="34" charset="77"/>
              </a:rPr>
              <a:t>Coex</a:t>
            </a:r>
            <a:r>
              <a:rPr lang="en-US" sz="2200" dirty="0">
                <a:latin typeface="Britannic Bold" panose="020B0903060703020204" pitchFamily="34" charset="77"/>
              </a:rPr>
              <a:t>)</a:t>
            </a:r>
          </a:p>
          <a:p>
            <a:r>
              <a:rPr lang="en-SG" sz="2200" dirty="0">
                <a:latin typeface="Britannic Bold" panose="020B0903060703020204" pitchFamily="34" charset="77"/>
              </a:rPr>
              <a:t>“Tips and tricks of doing TPPV”- Dr Adrian Fung, Australia</a:t>
            </a:r>
          </a:p>
          <a:p>
            <a:r>
              <a:rPr lang="en-SG" sz="2200" dirty="0">
                <a:latin typeface="Britannic Bold" panose="020B0903060703020204" pitchFamily="34" charset="77"/>
              </a:rPr>
              <a:t>“Advanced OCT interpretation” - Dr Anna Tan, Singapore </a:t>
            </a:r>
          </a:p>
          <a:p>
            <a:r>
              <a:rPr lang="en-SG" sz="2200" dirty="0">
                <a:latin typeface="Britannic Bold" panose="020B0903060703020204" pitchFamily="34" charset="77"/>
              </a:rPr>
              <a:t>“Pearls and Pitfalls of PDT”- Dr Christopher </a:t>
            </a:r>
            <a:r>
              <a:rPr lang="en-SG" sz="2200" dirty="0" err="1">
                <a:latin typeface="Britannic Bold" panose="020B0903060703020204" pitchFamily="34" charset="77"/>
              </a:rPr>
              <a:t>Seungkyu</a:t>
            </a:r>
            <a:r>
              <a:rPr lang="en-SG" sz="2200" dirty="0">
                <a:latin typeface="Britannic Bold" panose="020B0903060703020204" pitchFamily="34" charset="77"/>
              </a:rPr>
              <a:t> Lee, South Korea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2F310-B72A-2649-AD7B-59AB794A4639}"/>
              </a:ext>
            </a:extLst>
          </p:cNvPr>
          <p:cNvSpPr txBox="1"/>
          <p:nvPr/>
        </p:nvSpPr>
        <p:spPr>
          <a:xfrm>
            <a:off x="72452" y="2951025"/>
            <a:ext cx="119321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Bernard MT Condensed" panose="02050806060905020404" pitchFamily="18" charset="77"/>
              </a:rPr>
              <a:t>“Education and Networking for potential, current retinal fellows and young retinal specialists”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A3799-77F9-3545-AB57-44BF24401A60}"/>
              </a:ext>
            </a:extLst>
          </p:cNvPr>
          <p:cNvSpPr txBox="1"/>
          <p:nvPr/>
        </p:nvSpPr>
        <p:spPr>
          <a:xfrm>
            <a:off x="129913" y="4963772"/>
            <a:ext cx="11817248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Britannic Bold" panose="020B0903060703020204" pitchFamily="34" charset="77"/>
              </a:rPr>
              <a:t>CASE PRESENTATION COMPETITION !!(Prizes worth up to USD $350)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Britannic Bold" panose="020B0903060703020204" pitchFamily="34" charset="77"/>
              </a:rPr>
              <a:t>Top 5 finalists chosen to present at YO symposium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Britannic Bold" panose="020B0903060703020204" pitchFamily="34" charset="77"/>
              </a:rPr>
              <a:t>PLEASE EMAIL </a:t>
            </a:r>
            <a:r>
              <a:rPr lang="en-US" sz="2500" dirty="0">
                <a:solidFill>
                  <a:srgbClr val="FFFF00"/>
                </a:solidFill>
                <a:latin typeface="Britannic Bold" panose="020B090306070302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APVRSYO@gmail.com</a:t>
            </a:r>
            <a:r>
              <a:rPr lang="en-US" sz="2500" dirty="0">
                <a:solidFill>
                  <a:srgbClr val="FFFF00"/>
                </a:solidFill>
                <a:latin typeface="Britannic Bold" panose="020B0903060703020204" pitchFamily="34" charset="77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Britannic Bold" panose="020B0903060703020204" pitchFamily="34" charset="77"/>
              </a:rPr>
              <a:t>FOR ABSTRACT GUIDELINES &amp; SUBMISSIONS</a:t>
            </a:r>
          </a:p>
          <a:p>
            <a:pPr algn="ctr"/>
            <a:r>
              <a:rPr lang="en-US" sz="2500" u="sng" dirty="0">
                <a:solidFill>
                  <a:schemeClr val="bg1"/>
                </a:solidFill>
                <a:latin typeface="Britannic Bold" panose="020B0903060703020204" pitchFamily="34" charset="77"/>
              </a:rPr>
              <a:t>Deadline for submission Nov 12, 2018</a:t>
            </a:r>
            <a:endParaRPr lang="en-US" sz="2500" dirty="0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357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90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Bernard MT Condensed</vt:lpstr>
      <vt:lpstr>Britannic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Tan</dc:creator>
  <cp:lastModifiedBy>Anna Tan</cp:lastModifiedBy>
  <cp:revision>7</cp:revision>
  <dcterms:created xsi:type="dcterms:W3CDTF">2018-09-03T09:41:24Z</dcterms:created>
  <dcterms:modified xsi:type="dcterms:W3CDTF">2018-09-03T14:05:41Z</dcterms:modified>
</cp:coreProperties>
</file>